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sldIdLst>
    <p:sldId id="214747159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F2F2184-7037-2828-5655-D62BD3B18D43}" name="Mariappan, Kaaviya (Cognizant)" initials="MK(" userId="S::659469@cognizant.com::b8f166de-49a5-4df0-8959-2a7360b9de8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DC9231-6EF3-86DF-223A-1E9DF4D30492}" v="72" dt="2023-05-17T14:23:14.363"/>
    <p1510:client id="{1895E355-84A4-5380-73C4-86EB53267C64}" v="2" dt="2023-06-08T10:03:12.893"/>
    <p1510:client id="{35A70F55-5BCA-4B72-927C-89C22573F957}" v="2" dt="2023-05-23T15:16:17.815"/>
    <p1510:client id="{38F57B0D-7DE7-427B-8B8A-4962E829DE9C}" v="32" dt="2023-05-25T11:13:14.400"/>
    <p1510:client id="{41BB0A2D-69F1-729D-4048-7E791DA0A62C}" v="13" dt="2023-05-22T15:24:32.980"/>
    <p1510:client id="{7CEDA12C-6F1D-69FD-89AC-57FCDC340F64}" v="3" dt="2023-06-08T09:14:21.470"/>
    <p1510:client id="{88B0E784-232D-4C58-97BC-A939EF06D4FF}" v="1" dt="2023-06-13T08:31:03.818"/>
    <p1510:client id="{D105B31D-8542-4489-AB55-A3A19166360B}" v="10" dt="2023-05-22T17:31:39.488"/>
    <p1510:client id="{F17F27BF-8ABA-4088-B83D-E7639DD3B4BB}" v="18" dt="2023-05-17T13:05:44.782"/>
    <p1510:client id="{F58A47E4-4FAB-188F-6D83-1BB3A9AFB1F0}" v="11" dt="2023-05-25T11:37:41.178"/>
    <p1510:client id="{F6534347-22F7-1853-45C6-353A455E140A}" v="136" dt="2023-05-16T08:36:05.0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pn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005F22-563E-4D2F-8AE6-1FA67D9C4719}" type="datetimeFigureOut">
              <a:rPr lang="en-IN" smtClean="0"/>
              <a:t>18-06-2023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3D39FC-F110-447F-8E17-6D4B12ADE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2118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/>
              <a:t>Shall we retain 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3D39FC-F110-447F-8E17-6D4B12ADE3A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57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 - dark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C5D98D9-078E-1B4D-9B08-C13EF3A05D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7" t="117"/>
          <a:stretch/>
        </p:blipFill>
        <p:spPr>
          <a:xfrm>
            <a:off x="0" y="-1"/>
            <a:ext cx="12192000" cy="68580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45B5F9-B0CC-474A-9C3C-A26A32768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2105094"/>
            <a:ext cx="4013200" cy="1828469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A7EFB4-CCA6-4E89-9EF6-9F4FE5D53A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2989" y="4187952"/>
            <a:ext cx="4014215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A57A3A6-0AF3-C54A-8CB5-7EF0565FF32C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042416" y="5289745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bg2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date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514FB0-4CED-294C-94C0-7AE48992D94A}"/>
              </a:ext>
            </a:extLst>
          </p:cNvPr>
          <p:cNvSpPr txBox="1"/>
          <p:nvPr userDrawn="1"/>
        </p:nvSpPr>
        <p:spPr>
          <a:xfrm>
            <a:off x="-1367942" y="16825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600">
              <a:solidFill>
                <a:schemeClr val="tx2"/>
              </a:solidFill>
            </a:endParaRPr>
          </a:p>
        </p:txBody>
      </p:sp>
      <p:pic>
        <p:nvPicPr>
          <p:cNvPr id="10" name="Logo">
            <a:extLst>
              <a:ext uri="{FF2B5EF4-FFF2-40B4-BE49-F238E27FC236}">
                <a16:creationId xmlns:a16="http://schemas.microsoft.com/office/drawing/2014/main" id="{500EB0FA-ED09-2D45-A504-B05B58FC395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67678" y="381865"/>
            <a:ext cx="2067983" cy="62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364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 - gradi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C131AFB-45B4-604E-904C-658D3FDA76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10" t="10638" r="15648"/>
          <a:stretch/>
        </p:blipFill>
        <p:spPr>
          <a:xfrm>
            <a:off x="0" y="-1"/>
            <a:ext cx="12192000" cy="68660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40E8CFD-9DDE-024A-8B25-06FBC42612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1812207"/>
            <a:ext cx="5172113" cy="2031325"/>
          </a:xfrm>
          <a:noFill/>
          <a:effectLst/>
        </p:spPr>
        <p:txBody>
          <a:bodyPr wrap="square" lIns="182880" tIns="182880" rIns="182880" bIns="182880" anchor="ctr" anchorCtr="0">
            <a:sp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style, copy can go here on a few lines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03B841D5-E729-0B48-838D-EA94F2CCBBD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01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 - gradi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C131AFB-45B4-604E-904C-658D3FDA76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9098" r="11765" b="30863"/>
          <a:stretch/>
        </p:blipFill>
        <p:spPr>
          <a:xfrm>
            <a:off x="0" y="-1"/>
            <a:ext cx="12192000" cy="691414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6550D2D-C709-0F4A-847A-CB0BEE38C33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1812207"/>
            <a:ext cx="5172113" cy="2031325"/>
          </a:xfrm>
          <a:noFill/>
          <a:effectLst/>
        </p:spPr>
        <p:txBody>
          <a:bodyPr wrap="square" lIns="182880" tIns="182880" rIns="182880" bIns="182880" anchor="ctr" anchorCtr="0">
            <a:sp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style, copy can go here on a few lines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B41B291C-6CE8-F14B-BD0E-B1C3E37430B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26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 - gradi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C131AFB-45B4-604E-904C-658D3FDA76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923" t="14335" r="14839" b="41847"/>
          <a:stretch/>
        </p:blipFill>
        <p:spPr>
          <a:xfrm>
            <a:off x="-1" y="-1"/>
            <a:ext cx="12215813" cy="693019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FC705F0-5703-9D4B-88FE-DB399EC06D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1812207"/>
            <a:ext cx="5172113" cy="2031325"/>
          </a:xfrm>
          <a:noFill/>
          <a:effectLst/>
        </p:spPr>
        <p:txBody>
          <a:bodyPr wrap="square" lIns="182880" tIns="182880" rIns="182880" bIns="182880" anchor="ctr" anchorCtr="0">
            <a:spAutoFit/>
          </a:bodyPr>
          <a:lstStyle>
            <a:lvl1pPr algn="l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style, copy can go here on a few lines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60840CD1-0279-BD46-8F25-1989D92D033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32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divide - gradient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7729644-34C5-1543-86E0-550EBEFDAD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12" t="20936" r="6388" b="390"/>
          <a:stretch/>
        </p:blipFill>
        <p:spPr>
          <a:xfrm>
            <a:off x="11575" y="0"/>
            <a:ext cx="12180425" cy="6858000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E2C8F4C0-B128-9B4A-A493-3A158A484A8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854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divide - gradient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B358EE7-FC7D-E843-AF2C-8D996FE347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0" t="21108" r="64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8">
            <a:extLst>
              <a:ext uri="{FF2B5EF4-FFF2-40B4-BE49-F238E27FC236}">
                <a16:creationId xmlns:a16="http://schemas.microsoft.com/office/drawing/2014/main" id="{BEC0577B-E1A3-BB47-B7CB-EBF6A2B0F9A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481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divide - gradient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FFA9B71-FDBF-F042-A42A-6CCE179402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3" t="22108" r="6545" b="-1"/>
          <a:stretch/>
        </p:blipFill>
        <p:spPr>
          <a:xfrm>
            <a:off x="11575" y="0"/>
            <a:ext cx="12192000" cy="6872467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79CCFE82-B8A6-BC48-80D3-A5EA4ECAAEE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58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title and content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5E5E72-A3E8-334F-8440-9071B445F06A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4E4AF-DC74-4D20-8889-EEAA33BF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45599541-E568-D346-8D2A-006A8CA8D6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094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>
          <p15:clr>
            <a:srgbClr val="FBAE40"/>
          </p15:clr>
        </p15:guide>
        <p15:guide id="4" pos="710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title and content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5E5E72-A3E8-334F-8440-9071B445F06A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4E4AF-DC74-4D20-8889-EEAA33BF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E2DC75C7-77A7-FD4D-BCC3-F341910731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086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>
          <p15:clr>
            <a:srgbClr val="FBAE40"/>
          </p15:clr>
        </p15:guide>
        <p15:guide id="4" pos="710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er head, sub head, footnot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5E5E72-A3E8-334F-8440-9071B445F06A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54E4AF-DC74-4D20-8889-EEAA33BF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CF304BD6-DACB-8C40-8FF9-7D9AD2276F41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457200" y="992028"/>
            <a:ext cx="10808207" cy="461068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subhead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BFD73C-FDB7-EA40-835B-AC533361A9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Insert source or footnote here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ADE5300-D6EE-B945-A3F3-F094244958A0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457200" y="310896"/>
            <a:ext cx="10820400" cy="2286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tabLst/>
              <a:defRPr sz="105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super head</a:t>
            </a:r>
          </a:p>
        </p:txBody>
      </p:sp>
      <p:pic>
        <p:nvPicPr>
          <p:cNvPr id="10" name="Picture 5">
            <a:extLst>
              <a:ext uri="{FF2B5EF4-FFF2-40B4-BE49-F238E27FC236}">
                <a16:creationId xmlns:a16="http://schemas.microsoft.com/office/drawing/2014/main" id="{683D89A3-7746-6A4C-A4B4-55083AFF42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6925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>
          <p15:clr>
            <a:srgbClr val="FBAE40"/>
          </p15:clr>
        </p15:guide>
        <p15:guide id="4" pos="710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er head, sub head, footnote - 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5BFD73C-FDB7-EA40-835B-AC533361A9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Insert source or footnote here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00D856-F97D-6D4D-B68C-59A8B3CA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08676A9-C75A-6044-B235-6820F466A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94C77B6-AAD6-F647-8C6E-86BBA9A12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956CCA1-9C74-CA46-A5B7-7587CB64531B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457200" y="992028"/>
            <a:ext cx="10808207" cy="461068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subhead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C2AE54E8-458B-5C4F-B54B-1C227C4EA635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57200" y="1524003"/>
            <a:ext cx="1080770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26FEF70-CE92-7B4E-BF8A-A311E29D33D1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457200" y="310896"/>
            <a:ext cx="10820400" cy="2286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05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super head</a:t>
            </a:r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E3B7DA40-15F3-AF49-ABF8-C4C1FBC131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5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orient="horz" pos="3569">
          <p15:clr>
            <a:srgbClr val="FBAE40"/>
          </p15:clr>
        </p15:guide>
        <p15:guide id="3" orient="horz" pos="960">
          <p15:clr>
            <a:srgbClr val="FBAE40"/>
          </p15:clr>
        </p15:guide>
        <p15:guide id="4" pos="710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 - ligh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08AA51-7693-0641-B1F2-2F6BF501AF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03" t="430" r="804" b="462"/>
          <a:stretch/>
        </p:blipFill>
        <p:spPr>
          <a:xfrm>
            <a:off x="49619" y="0"/>
            <a:ext cx="12153014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E78C046-F713-7644-890D-FEC8749EF7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2105094"/>
            <a:ext cx="4013200" cy="1828469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CA51294-C033-514D-B2AD-53CAA26401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2989" y="4187952"/>
            <a:ext cx="4014215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6173B359-DEFF-8445-9CA5-5D8394261A1B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042416" y="5289745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date</a:t>
            </a:r>
          </a:p>
        </p:txBody>
      </p:sp>
      <p:pic>
        <p:nvPicPr>
          <p:cNvPr id="16" name="Logo">
            <a:extLst>
              <a:ext uri="{FF2B5EF4-FFF2-40B4-BE49-F238E27FC236}">
                <a16:creationId xmlns:a16="http://schemas.microsoft.com/office/drawing/2014/main" id="{172F6F4F-6078-614B-9D72-235A05BE54D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72758" y="381864"/>
            <a:ext cx="2067983" cy="62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07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90BDC89-ADC1-D243-9AED-87C420EB13D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Insert source or footnote here</a:t>
            </a: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C3714E0-F154-3C48-95D7-D6542B9043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7A55FE01-A547-E549-9FD2-968ECC91D0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E086D4D-AE0E-994F-85B0-5741E544E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2DF8DBFC-CC24-C840-A172-2ADB2181C5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2BBEF564-80F0-B040-A31B-AA3B0FBC4213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232F8A43-7E6E-F046-A12E-FBBAC25FF2C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20785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6CA39281-9128-1E40-98C0-AFBF3E85E862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6320785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7" name="Picture 5">
            <a:extLst>
              <a:ext uri="{FF2B5EF4-FFF2-40B4-BE49-F238E27FC236}">
                <a16:creationId xmlns:a16="http://schemas.microsoft.com/office/drawing/2014/main" id="{C7A3CB3C-2056-274C-89F4-0A44817545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1321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D9E70566-7047-D64B-9961-EFB6CDB88A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Insert source or footnote here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3ADBAC61-71BD-0849-BABA-F53A3F1FDC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A653587-D29A-1341-89BA-BB7AEE6A4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A1F0EA97-1AA1-1341-80BB-592FE5E616D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7">
            <a:extLst>
              <a:ext uri="{FF2B5EF4-FFF2-40B4-BE49-F238E27FC236}">
                <a16:creationId xmlns:a16="http://schemas.microsoft.com/office/drawing/2014/main" id="{A0C71924-9F4E-3D4E-B81F-F7A8CE935DA9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78D97226-1A88-034C-BCCD-7CA6ACB501D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20785" y="1196975"/>
            <a:ext cx="5303520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7">
            <a:extLst>
              <a:ext uri="{FF2B5EF4-FFF2-40B4-BE49-F238E27FC236}">
                <a16:creationId xmlns:a16="http://schemas.microsoft.com/office/drawing/2014/main" id="{28753D18-DAA3-2541-B7C8-EAFA3C04B51F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6320785" y="1735922"/>
            <a:ext cx="5303520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E70B703B-567D-6247-BF28-0C6DF81B4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2" name="Picture 8">
            <a:extLst>
              <a:ext uri="{FF2B5EF4-FFF2-40B4-BE49-F238E27FC236}">
                <a16:creationId xmlns:a16="http://schemas.microsoft.com/office/drawing/2014/main" id="{60F2FF91-370F-4D44-9FCE-DB1EE37D91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609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39B634F-63D6-AE4A-BB13-52915F0F97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Insert source or footnote here</a:t>
            </a:r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1087389A-339D-0442-91DB-A46772F46D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A6AC27B3-FDC8-3841-852E-B0B40C456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C21A71-6B64-1E44-BC9B-0AE8D397D7B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F53A67F1-7066-FB44-9D0C-6995B4DC549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25191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551ACA07-E593-DB4D-B910-4AD039617F3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84497" y="1196975"/>
            <a:ext cx="3566109" cy="282575"/>
          </a:xfrm>
        </p:spPr>
        <p:txBody>
          <a:bodyPr/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837D7C2-629F-0E44-9665-50F1EE79C694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8" name="Content Placeholder 7">
            <a:extLst>
              <a:ext uri="{FF2B5EF4-FFF2-40B4-BE49-F238E27FC236}">
                <a16:creationId xmlns:a16="http://schemas.microsoft.com/office/drawing/2014/main" id="{940EB5D9-35CF-A044-BFE3-B5F4FDDFF640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4302544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9" name="Content Placeholder 7">
            <a:extLst>
              <a:ext uri="{FF2B5EF4-FFF2-40B4-BE49-F238E27FC236}">
                <a16:creationId xmlns:a16="http://schemas.microsoft.com/office/drawing/2014/main" id="{2C5AB9DA-D745-3E49-B64B-3EAB32EE883E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168691" y="1735922"/>
            <a:ext cx="3566109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DBB70A90-9508-EE46-AB86-2AAE73E4B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4" name="Picture 5">
            <a:extLst>
              <a:ext uri="{FF2B5EF4-FFF2-40B4-BE49-F238E27FC236}">
                <a16:creationId xmlns:a16="http://schemas.microsoft.com/office/drawing/2014/main" id="{B424675C-9C4A-C443-B600-7A7E44BAE4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8031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8C9C8C99-BBA1-1042-9B2A-5F6540E4C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F026E43-B1CB-DF49-99F2-72C832AF06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Insert source or footnote here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A3D4CDA9-E747-F24B-BF43-E847D7B9F6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35B7A51-6FA2-3D42-9456-A9A91A3A3E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08451B1B-01C3-1449-813A-CD9FC6599AC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52438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77C68B81-4AC9-1A44-9B77-E3191081ADE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25191" y="1196975"/>
            <a:ext cx="3506787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DA2E6C06-39E7-9843-AC0D-3B2D34AA58B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84497" y="1196975"/>
            <a:ext cx="3566109" cy="282575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7">
            <a:extLst>
              <a:ext uri="{FF2B5EF4-FFF2-40B4-BE49-F238E27FC236}">
                <a16:creationId xmlns:a16="http://schemas.microsoft.com/office/drawing/2014/main" id="{E3693DC4-D7E6-E146-B22E-E0477DDAD5D1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2438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7">
            <a:extLst>
              <a:ext uri="{FF2B5EF4-FFF2-40B4-BE49-F238E27FC236}">
                <a16:creationId xmlns:a16="http://schemas.microsoft.com/office/drawing/2014/main" id="{20443FBB-19EB-814F-8FF6-FBBA502C9222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4302544" y="1735922"/>
            <a:ext cx="3506787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Content Placeholder 7">
            <a:extLst>
              <a:ext uri="{FF2B5EF4-FFF2-40B4-BE49-F238E27FC236}">
                <a16:creationId xmlns:a16="http://schemas.microsoft.com/office/drawing/2014/main" id="{1D3FBD86-7238-0F4B-B980-24CD51457C8C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168691" y="1735922"/>
            <a:ext cx="3566109" cy="4033837"/>
          </a:xfrm>
        </p:spPr>
        <p:txBody>
          <a:bodyPr/>
          <a:lstStyle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4F8179E2-C4FC-B141-B84B-E290619840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804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horizontal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E62E9631-BF87-CC43-9BC1-A43B69D94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6510728B-0127-8546-9FE8-8BCCB5AC1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81601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366DF19B-DB23-C247-BFE2-C435F485744D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3101007" y="1381601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ABA800D9-21A5-BC45-A7AD-D9E66E33A438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57200" y="29574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Content Placeholder 3">
            <a:extLst>
              <a:ext uri="{FF2B5EF4-FFF2-40B4-BE49-F238E27FC236}">
                <a16:creationId xmlns:a16="http://schemas.microsoft.com/office/drawing/2014/main" id="{A2E4FA9D-722A-1041-8940-4BAC99F095CE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101007" y="29574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AEAC40C-08DC-9E4B-BF9D-0537403A1709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457200" y="45576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Content Placeholder 3">
            <a:extLst>
              <a:ext uri="{FF2B5EF4-FFF2-40B4-BE49-F238E27FC236}">
                <a16:creationId xmlns:a16="http://schemas.microsoft.com/office/drawing/2014/main" id="{58042D4F-D138-E049-922E-AA8BC9030203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3101007" y="45576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8D370DCE-4758-DD4D-971B-63A5A524A1B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Insert source or footnote here</a:t>
            </a:r>
          </a:p>
        </p:txBody>
      </p:sp>
      <p:sp>
        <p:nvSpPr>
          <p:cNvPr id="47" name="Footer Placeholder 4">
            <a:extLst>
              <a:ext uri="{FF2B5EF4-FFF2-40B4-BE49-F238E27FC236}">
                <a16:creationId xmlns:a16="http://schemas.microsoft.com/office/drawing/2014/main" id="{D3F4B7D8-7EA5-AC4B-9A01-F35CCDF0D6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48" name="Slide Number Placeholder 5">
            <a:extLst>
              <a:ext uri="{FF2B5EF4-FFF2-40B4-BE49-F238E27FC236}">
                <a16:creationId xmlns:a16="http://schemas.microsoft.com/office/drawing/2014/main" id="{D3586DF7-1DE2-054D-B3DF-425EEC22F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4" name="Picture 5">
            <a:extLst>
              <a:ext uri="{FF2B5EF4-FFF2-40B4-BE49-F238E27FC236}">
                <a16:creationId xmlns:a16="http://schemas.microsoft.com/office/drawing/2014/main" id="{6ACFE70C-14DB-2649-88BF-B8FC4CBAD9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4791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horizontal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C30FD1D1-61B6-484D-BDEA-1C4B45AE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71FCEF03-8CFB-7645-A55F-F392AC6F66C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7201" y="5876091"/>
            <a:ext cx="10808205" cy="349897"/>
          </a:xfrm>
          <a:prstGeom prst="rect">
            <a:avLst/>
          </a:prstGeom>
        </p:spPr>
        <p:txBody>
          <a:bodyPr anchor="b" anchorCtr="0"/>
          <a:lstStyle>
            <a:lvl1pPr marL="0" indent="0">
              <a:lnSpc>
                <a:spcPct val="100000"/>
              </a:lnSpc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Insert source or footnote here</a:t>
            </a:r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A1F8BCF2-BF1B-854A-89D2-2C92E8FBCA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438349"/>
            <a:ext cx="1198179" cy="19041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B8D26ED0-8F55-1442-8D3E-4920BCC74C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438651"/>
            <a:ext cx="352097" cy="1907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CE32534-4769-6740-A0A1-24F60121D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81601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5EC9B563-BC82-D345-855D-303DB81C452D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3101007" y="1381601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9C3F4A9E-6552-FD43-A475-F309413F5205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57200" y="29574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5699CB9-E06F-8F4B-9BDB-99688549D726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101007" y="29574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F39ED9F7-3C7E-6C4E-B855-3C91A0A05AD7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457200" y="4557617"/>
            <a:ext cx="2196623" cy="914400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7AD49848-4987-4A46-9B3B-747BF471E19D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3101007" y="4557617"/>
            <a:ext cx="7271684" cy="9144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 typeface="+mj-lt"/>
              <a:buNone/>
              <a:tabLst/>
              <a:defRPr>
                <a:solidFill>
                  <a:schemeClr val="tx1"/>
                </a:solidFill>
              </a:defRPr>
            </a:lvl1pPr>
            <a:lvl2pPr marL="573088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2pPr>
            <a:lvl3pPr marL="858838" indent="-228600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43360CE3-24A2-4642-BE25-83CDF69168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2526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8BC2B5B-70BA-CE41-9C8E-4A1C418D7D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416" y="4201640"/>
            <a:ext cx="8567351" cy="1487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accent4"/>
                </a:solidFill>
              </a:defRPr>
            </a:lvl1pPr>
            <a:lvl2pPr marL="457200" indent="0">
              <a:buNone/>
              <a:defRPr>
                <a:solidFill>
                  <a:schemeClr val="accent5"/>
                </a:solidFill>
              </a:defRPr>
            </a:lvl2pPr>
            <a:lvl3pPr marL="914400" indent="0">
              <a:buNone/>
              <a:defRPr>
                <a:solidFill>
                  <a:schemeClr val="accent3"/>
                </a:solidFill>
              </a:defRPr>
            </a:lvl3pPr>
            <a:lvl4pPr marL="1371600" indent="0">
              <a:buNone/>
              <a:defRPr>
                <a:solidFill>
                  <a:schemeClr val="accent3"/>
                </a:solidFill>
              </a:defRPr>
            </a:lvl4pPr>
            <a:lvl5pPr marL="1828800" indent="0">
              <a:buNone/>
              <a:defRPr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13EBB4-2E96-D446-A07D-04B75073287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23872"/>
            <a:ext cx="8575589" cy="1946764"/>
          </a:xfrm>
        </p:spPr>
        <p:txBody>
          <a:bodyPr anchor="t" anchorCtr="0"/>
          <a:lstStyle>
            <a:lvl1pPr algn="l" rtl="0" eaLnBrk="1" latinLnBrk="0" hangingPunct="1">
              <a:defRPr lang="en-US" sz="4000" smtClean="0">
                <a:effectLst/>
              </a:defRPr>
            </a:lvl1pPr>
          </a:lstStyle>
          <a:p>
            <a:pPr rtl="0" eaLnBrk="1" latinLnBrk="0" hangingPunct="1"/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pic>
        <p:nvPicPr>
          <p:cNvPr id="10" name="Picture 8">
            <a:extLst>
              <a:ext uri="{FF2B5EF4-FFF2-40B4-BE49-F238E27FC236}">
                <a16:creationId xmlns:a16="http://schemas.microsoft.com/office/drawing/2014/main" id="{F403757B-3C0A-0849-B674-7D15D576B3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2298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521616-1FF6-5A4F-BBD4-A816DFE1A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id="{304C88D0-29FE-C440-9C89-488968EEA1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721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521616-1FF6-5A4F-BBD4-A816DFE1A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557784"/>
            <a:ext cx="10808209" cy="307777"/>
          </a:xfrm>
        </p:spPr>
        <p:txBody>
          <a:bodyPr wrap="square" lIns="0" tIns="0" rIns="0" bIns="0" anchor="t" anchorCtr="0">
            <a:noAutofit/>
          </a:bodyPr>
          <a:lstStyle>
            <a:lvl1pPr>
              <a:lnSpc>
                <a:spcPct val="100000"/>
              </a:lnSpc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F353D65A-B34C-B04E-8C59-65EFBD2634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563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703109E-6BFC-1742-809E-63EC7ED70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263640"/>
            <a:ext cx="119817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5DF075A-F997-DD4F-A1D4-62F7809F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263639"/>
            <a:ext cx="352097" cy="3657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8872FF-F4A9-EC4C-AFA7-65B0DF881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368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 - dark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BF4556C-7350-8344-8FD3-376E341E1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2052083"/>
            <a:ext cx="8169317" cy="1579267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57AC9073-4735-234C-8722-537F838301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0190" y="3885739"/>
            <a:ext cx="8171383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FBEE8D4C-39E3-9745-8EF7-EE363873ECE4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499617" y="4987532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date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4242CFFB-365C-1E4A-856E-A39BC59F6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617" y="6325193"/>
            <a:ext cx="1198179" cy="3035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2022 Cognizant</a:t>
            </a:r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9CD10274-ED9E-6941-BC52-E5F5959570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23899" y="989145"/>
            <a:ext cx="3228342" cy="56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7844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Layout_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15AA5-70F9-0B45-8147-A29FFDCDC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064" y="365761"/>
            <a:ext cx="11218672" cy="828040"/>
          </a:xfrm>
        </p:spPr>
        <p:txBody>
          <a:bodyPr wrap="square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938DDBF-3A18-FC4C-9433-65FAE526516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08000" y="1457739"/>
            <a:ext cx="11222736" cy="45057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Google Shape;12;p1">
            <a:extLst>
              <a:ext uri="{FF2B5EF4-FFF2-40B4-BE49-F238E27FC236}">
                <a16:creationId xmlns:a16="http://schemas.microsoft.com/office/drawing/2014/main" id="{222D8B4C-0D63-424E-8510-858936FC1629}"/>
              </a:ext>
            </a:extLst>
          </p:cNvPr>
          <p:cNvSpPr txBox="1">
            <a:spLocks noGrp="1"/>
          </p:cNvSpPr>
          <p:nvPr>
            <p:ph type="ftr" idx="3"/>
          </p:nvPr>
        </p:nvSpPr>
        <p:spPr>
          <a:xfrm>
            <a:off x="880515" y="6250217"/>
            <a:ext cx="6096000" cy="249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© 2021 Cognizant</a:t>
            </a:r>
          </a:p>
        </p:txBody>
      </p:sp>
      <p:sp>
        <p:nvSpPr>
          <p:cNvPr id="7" name="Google Shape;13;p1">
            <a:extLst>
              <a:ext uri="{FF2B5EF4-FFF2-40B4-BE49-F238E27FC236}">
                <a16:creationId xmlns:a16="http://schemas.microsoft.com/office/drawing/2014/main" id="{B866A17E-7289-AF49-BBE7-90DB0F56E091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513467" y="6335723"/>
            <a:ext cx="304800" cy="164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1067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1879017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 - light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4242CFFB-365C-1E4A-856E-A39BC59F6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9617" y="6325193"/>
            <a:ext cx="1198179" cy="303572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2022 Cognizant</a:t>
            </a:r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9CD10274-ED9E-6941-BC52-E5F5959570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23899" y="989145"/>
            <a:ext cx="3228341" cy="56667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DE8E3D3-C194-B841-B075-DAC84FCD38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2052083"/>
            <a:ext cx="8169317" cy="1579267"/>
          </a:xfrm>
        </p:spPr>
        <p:txBody>
          <a:bodyPr anchor="b">
            <a:noAutofit/>
          </a:bodyPr>
          <a:lstStyle>
            <a:lvl1pPr algn="l">
              <a:defRPr sz="3600" b="1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BAFE488B-546A-F04A-B54A-A8A9E81A67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0190" y="3885739"/>
            <a:ext cx="8171383" cy="4572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D785364-026C-1848-826F-235C8A0AC5F5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1499617" y="4987532"/>
            <a:ext cx="4013178" cy="365125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21780240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BF505-C9D5-403B-9D3B-321A20493A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indent="0">
              <a:buClr>
                <a:schemeClr val="accent3"/>
              </a:buClr>
              <a:buFont typeface="+mj-lt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TOC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522F2-32CA-4802-9320-A58D8A6DF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500E8-DB39-442F-AD4A-610EB529C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81757621-CF57-B04A-880F-50800569DC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700784"/>
            <a:ext cx="11368088" cy="3959081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00000"/>
              </a:lnSpc>
              <a:buFont typeface="+mj-lt"/>
              <a:buAutoNum type="arabicPeriod"/>
              <a:tabLst/>
              <a:defRPr sz="1800">
                <a:solidFill>
                  <a:schemeClr val="tx1"/>
                </a:solidFill>
              </a:defRPr>
            </a:lvl1pPr>
            <a:lvl2pPr marL="690563" indent="-230188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 sz="1800">
                <a:solidFill>
                  <a:schemeClr val="tx1"/>
                </a:solidFill>
              </a:defRPr>
            </a:lvl2pPr>
            <a:lvl3pPr marL="976313" indent="-230188">
              <a:lnSpc>
                <a:spcPct val="100000"/>
              </a:lnSpc>
              <a:buFont typeface="Cambria" panose="02040503050406030204" pitchFamily="18" charset="0"/>
              <a:buChar char="⎻"/>
              <a:tabLst/>
              <a:defRPr sz="1800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4D26F9-1077-4443-A17C-B4C76A2FF6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468530" y="6352478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2439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0EC9DA8-4888-CD46-8867-018922635C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02199" y="-16933"/>
            <a:ext cx="7307799" cy="68749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45B5F9-B0CC-474A-9C3C-A26A32768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416" y="1903671"/>
            <a:ext cx="6053327" cy="1846659"/>
          </a:xfrm>
        </p:spPr>
        <p:txBody>
          <a:bodyPr wrap="square" anchor="ctr" anchorCtr="0">
            <a:spAutoFit/>
          </a:bodyPr>
          <a:lstStyle>
            <a:lvl1pPr algn="l"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C7BDEB1A-BAD0-BF40-B60C-ADBD284092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1400" y="3897548"/>
            <a:ext cx="6053322" cy="1295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Logo">
            <a:extLst>
              <a:ext uri="{FF2B5EF4-FFF2-40B4-BE49-F238E27FC236}">
                <a16:creationId xmlns:a16="http://schemas.microsoft.com/office/drawing/2014/main" id="{3255087C-F40D-2E4F-A55B-4F9057EEE5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72758" y="381864"/>
            <a:ext cx="2067983" cy="62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60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gradi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A787BDE-83D1-3544-AC4E-1CFD5F6025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37" t="33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A919A3B-0146-574E-8595-5525F87CFB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36802"/>
            <a:ext cx="9381744" cy="1107996"/>
          </a:xfrm>
        </p:spPr>
        <p:txBody>
          <a:bodyPr anchor="ctr" anchorCtr="0"/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style, copy can go here on one or two lines</a:t>
            </a:r>
          </a:p>
        </p:txBody>
      </p:sp>
      <p:pic>
        <p:nvPicPr>
          <p:cNvPr id="11" name="Picture 5">
            <a:extLst>
              <a:ext uri="{FF2B5EF4-FFF2-40B4-BE49-F238E27FC236}">
                <a16:creationId xmlns:a16="http://schemas.microsoft.com/office/drawing/2014/main" id="{59C228D1-6A04-314E-AC72-C114541222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568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gradi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A787BDE-83D1-3544-AC4E-1CFD5F6025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A919A3B-0146-574E-8595-5525F87CFB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36802"/>
            <a:ext cx="9381744" cy="1107996"/>
          </a:xfrm>
        </p:spPr>
        <p:txBody>
          <a:bodyPr anchor="ctr" anchorCtr="0"/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style, copy can go here on one or two lines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D0F15C86-2BE4-DF46-883D-1A499451924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603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 - gradi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A787BDE-83D1-3544-AC4E-1CFD5F6025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-5693"/>
            <a:ext cx="12202121" cy="6863693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9DE29-D9FA-4B0E-A7C0-43DB36D3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7FC31-4B65-4AE0-A928-66D0B6CC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A919A3B-0146-574E-8595-5525F87CFBC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42416" y="2036802"/>
            <a:ext cx="9381744" cy="1107996"/>
          </a:xfrm>
        </p:spPr>
        <p:txBody>
          <a:bodyPr anchor="ctr" anchorCtr="0"/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style, copy can go here on one or two lines</a:t>
            </a:r>
          </a:p>
        </p:txBody>
      </p:sp>
      <p:pic>
        <p:nvPicPr>
          <p:cNvPr id="9" name="Picture 5">
            <a:extLst>
              <a:ext uri="{FF2B5EF4-FFF2-40B4-BE49-F238E27FC236}">
                <a16:creationId xmlns:a16="http://schemas.microsoft.com/office/drawing/2014/main" id="{62FFB9D1-0873-894C-8D31-DBAD9B4DD02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482419" y="6352479"/>
            <a:ext cx="1362108" cy="40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80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5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8E9D72-856B-46EE-8BDE-CBBAC28AA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57784"/>
            <a:ext cx="10808209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53AE5-6B0E-4902-862A-00CC79737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526723"/>
            <a:ext cx="10808209" cy="413730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15BBF-C237-4C9F-A0A0-755261F59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42416" y="6325193"/>
            <a:ext cx="1198179" cy="303572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Cognizant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F048F-36A8-491A-8564-2DB36D67BC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199" y="6325299"/>
            <a:ext cx="352097" cy="304100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C53E075B-3175-45CF-B3C7-FEDF3F5961E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03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79438" indent="-230188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65188" indent="-230188" algn="l" defTabSz="914400" rtl="0" eaLnBrk="1" latinLnBrk="0" hangingPunct="1">
        <a:lnSpc>
          <a:spcPct val="100000"/>
        </a:lnSpc>
        <a:spcBef>
          <a:spcPts val="500"/>
        </a:spcBef>
        <a:buFont typeface="Cambria" panose="02040503050406030204" pitchFamily="18" charset="0"/>
        <a:buChar char="⎻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392">
          <p15:clr>
            <a:srgbClr val="F26B43"/>
          </p15:clr>
        </p15:guide>
        <p15:guide id="2" pos="285">
          <p15:clr>
            <a:srgbClr val="F26B43"/>
          </p15:clr>
        </p15:guide>
        <p15:guide id="3" orient="horz" pos="3943">
          <p15:clr>
            <a:srgbClr val="F26B43"/>
          </p15:clr>
        </p15:guide>
        <p15:guide id="4" orient="horz" pos="288">
          <p15:clr>
            <a:srgbClr val="F26B43"/>
          </p15:clr>
        </p15:guide>
        <p15:guide id="5" orient="horz" pos="41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openxmlformats.org/officeDocument/2006/relationships/hyperlink" Target="https://cognizantonline.sharepoint.com/:p:/s/GlobalHR/EbO_CdbXrk5FnxilRneTaxgBHIK-Vvx4ijCEj0Ryo0l6Zg?e=lm2YWO" TargetMode="External"/><Relationship Id="rId7" Type="http://schemas.openxmlformats.org/officeDocument/2006/relationships/image" Target="../media/image24.png"/><Relationship Id="rId12" Type="http://schemas.openxmlformats.org/officeDocument/2006/relationships/image" Target="../media/image2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onecognizant.cognizant.com/lightlaunch.aspx?globalappid=2394" TargetMode="External"/><Relationship Id="rId11" Type="http://schemas.openxmlformats.org/officeDocument/2006/relationships/image" Target="../media/image28.png"/><Relationship Id="rId5" Type="http://schemas.openxmlformats.org/officeDocument/2006/relationships/hyperlink" Target="https://cognizantlearning.sumtotal.host/core/pillarRedirect?relyingParty=LM&amp;url=app%2Fmanagement%2FLMS_ActDetails.aspx%3FActivityId%3D1763117%26UserMode%3D0" TargetMode="External"/><Relationship Id="rId10" Type="http://schemas.openxmlformats.org/officeDocument/2006/relationships/image" Target="../media/image27.svg"/><Relationship Id="rId4" Type="http://schemas.openxmlformats.org/officeDocument/2006/relationships/hyperlink" Target="https://cognizantlearning.sumtotal.host/core/pillarRedirect?relyingParty=LM&amp;url=app%2Fmanagement%2FLMS_ActDetails.aspx%3FActivityId%3D1626188%26UserMode%3D0" TargetMode="External"/><Relationship Id="rId9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0F6D47D7-2FE1-403B-8F0C-E53123C4DF15}"/>
              </a:ext>
            </a:extLst>
          </p:cNvPr>
          <p:cNvSpPr/>
          <p:nvPr/>
        </p:nvSpPr>
        <p:spPr>
          <a:xfrm>
            <a:off x="8177494" y="2473276"/>
            <a:ext cx="3713001" cy="3552342"/>
          </a:xfrm>
          <a:prstGeom prst="roundRect">
            <a:avLst>
              <a:gd name="adj" fmla="val 2061"/>
            </a:avLst>
          </a:prstGeom>
          <a:solidFill>
            <a:schemeClr val="bg1"/>
          </a:solidFill>
          <a:ln>
            <a:solidFill>
              <a:srgbClr val="D0D0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0" name="Rectangle: Top Corners Rounded 39">
            <a:extLst>
              <a:ext uri="{FF2B5EF4-FFF2-40B4-BE49-F238E27FC236}">
                <a16:creationId xmlns:a16="http://schemas.microsoft.com/office/drawing/2014/main" id="{C9811E99-8022-4D48-BDAD-13719A3A2CFB}"/>
              </a:ext>
            </a:extLst>
          </p:cNvPr>
          <p:cNvSpPr/>
          <p:nvPr/>
        </p:nvSpPr>
        <p:spPr>
          <a:xfrm>
            <a:off x="8177493" y="2268007"/>
            <a:ext cx="3713001" cy="365760"/>
          </a:xfrm>
          <a:prstGeom prst="round2SameRect">
            <a:avLst>
              <a:gd name="adj1" fmla="val 29082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6181641-711A-4A72-AFDD-797BF95FF249}"/>
              </a:ext>
            </a:extLst>
          </p:cNvPr>
          <p:cNvSpPr txBox="1"/>
          <p:nvPr/>
        </p:nvSpPr>
        <p:spPr>
          <a:xfrm>
            <a:off x="8697540" y="2297295"/>
            <a:ext cx="3121236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How </a:t>
            </a:r>
            <a:r>
              <a:rPr lang="en-US" sz="1400" b="1">
                <a:solidFill>
                  <a:srgbClr val="FFFFFF"/>
                </a:solidFill>
                <a:latin typeface="Arial" panose="020B0604020202020204"/>
              </a:rPr>
              <a:t>are we 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supporting you</a:t>
            </a:r>
            <a:r>
              <a:rPr lang="en-US" sz="1400" b="1">
                <a:solidFill>
                  <a:srgbClr val="FFFFFF"/>
                </a:solidFill>
                <a:latin typeface="Arial" panose="020B0604020202020204"/>
              </a:rPr>
              <a:t>?</a:t>
            </a:r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A554A25-D1CF-409C-9270-A319A2372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© 2023 Cognizant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57F99B-D6E3-431A-878B-17726CCD4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3E075B-3175-45CF-B3C7-FEDF3F5961E3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A1B5C8C-095A-4168-A964-EA54327040CD}"/>
              </a:ext>
            </a:extLst>
          </p:cNvPr>
          <p:cNvSpPr/>
          <p:nvPr/>
        </p:nvSpPr>
        <p:spPr>
          <a:xfrm>
            <a:off x="373224" y="2467455"/>
            <a:ext cx="3713001" cy="3558163"/>
          </a:xfrm>
          <a:prstGeom prst="roundRect">
            <a:avLst>
              <a:gd name="adj" fmla="val 1709"/>
            </a:avLst>
          </a:prstGeom>
          <a:solidFill>
            <a:schemeClr val="bg1"/>
          </a:solidFill>
          <a:ln>
            <a:solidFill>
              <a:srgbClr val="D0D0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AC454F-858F-47F5-965C-3E82747A57C5}"/>
              </a:ext>
            </a:extLst>
          </p:cNvPr>
          <p:cNvSpPr txBox="1"/>
          <p:nvPr/>
        </p:nvSpPr>
        <p:spPr>
          <a:xfrm>
            <a:off x="454600" y="2687183"/>
            <a:ext cx="3458634" cy="327269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7373D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Take ownership of the quality of your </a:t>
            </a:r>
            <a:r>
              <a:rPr lang="en-US" sz="1000" b="1">
                <a:solidFill>
                  <a:srgbClr val="7373D8"/>
                </a:solidFill>
                <a:latin typeface="Arial" panose="020B0604020202020204"/>
              </a:rPr>
              <a:t>self-review</a:t>
            </a: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7373D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– ensure you gather all required inputs and evidence that demonstrate your outcomes and impact</a:t>
            </a:r>
            <a:endParaRPr lang="en-US" sz="10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000">
                <a:solidFill>
                  <a:srgbClr val="000048"/>
                </a:solidFill>
                <a:latin typeface="Arial" panose="020B0604020202020204"/>
              </a:rPr>
              <a:t>R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eview each of your goals and KROs (if applicable) </a:t>
            </a: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7373D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document your impact/ outcomes using evidences, data, metrics</a:t>
            </a:r>
            <a:endParaRPr lang="en-US" sz="10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Talk to your manager &amp; agree to the list of stakeholders from whom additional feedback ought to be sought. In case you have a business manager, ensure that you seek feedback from </a:t>
            </a:r>
            <a:r>
              <a:rPr lang="en-US" sz="1000">
                <a:solidFill>
                  <a:srgbClr val="000048"/>
                </a:solidFill>
                <a:latin typeface="Arial" panose="020B0604020202020204"/>
              </a:rPr>
              <a:t>them</a:t>
            </a:r>
            <a:endParaRPr lang="en-US" sz="1000" b="0" i="0" u="none" strike="sng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rgbClr val="7373D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Seek feedback 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from other stakeholders (including your business manager) through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GoPerform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lang="en-US" sz="1000">
                <a:solidFill>
                  <a:srgbClr val="000048"/>
                </a:solidFill>
                <a:latin typeface="Arial" panose="020B0604020202020204"/>
              </a:rPr>
              <a:t>so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that it gets documented</a:t>
            </a:r>
            <a:endParaRPr lang="en-US" sz="10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Share performance highlights with your manager over email - of your top achievements, top strengths, as well as top areas you wish to focus on in the future. Talk about any impact or contributions made beyond your role, at an </a:t>
            </a:r>
            <a:r>
              <a:rPr lang="en-US" sz="1000">
                <a:solidFill>
                  <a:srgbClr val="000048"/>
                </a:solidFill>
                <a:latin typeface="Arial" panose="020B0604020202020204"/>
              </a:rPr>
              <a:t>organization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/ project/ team level</a:t>
            </a:r>
            <a:endParaRPr lang="en-US" sz="10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cs typeface="Arial"/>
            </a:endParaRPr>
          </a:p>
        </p:txBody>
      </p:sp>
      <p:sp>
        <p:nvSpPr>
          <p:cNvPr id="23" name="Rectangle: Top Corners Rounded 22">
            <a:extLst>
              <a:ext uri="{FF2B5EF4-FFF2-40B4-BE49-F238E27FC236}">
                <a16:creationId xmlns:a16="http://schemas.microsoft.com/office/drawing/2014/main" id="{DA2A31CD-3DBA-4B4C-A127-3C2F4C848693}"/>
              </a:ext>
            </a:extLst>
          </p:cNvPr>
          <p:cNvSpPr/>
          <p:nvPr/>
        </p:nvSpPr>
        <p:spPr>
          <a:xfrm>
            <a:off x="373223" y="2268007"/>
            <a:ext cx="3713001" cy="355389"/>
          </a:xfrm>
          <a:prstGeom prst="round2SameRect">
            <a:avLst>
              <a:gd name="adj1" fmla="val 2908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BA8FAF-19BE-49C0-93B9-4A676E5BB686}"/>
              </a:ext>
            </a:extLst>
          </p:cNvPr>
          <p:cNvSpPr txBox="1"/>
          <p:nvPr/>
        </p:nvSpPr>
        <p:spPr>
          <a:xfrm>
            <a:off x="807987" y="2300754"/>
            <a:ext cx="25924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Top 5 actions to execute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8E0D237-E347-4E24-B255-C4237D25F3C0}"/>
              </a:ext>
            </a:extLst>
          </p:cNvPr>
          <p:cNvSpPr/>
          <p:nvPr/>
        </p:nvSpPr>
        <p:spPr>
          <a:xfrm>
            <a:off x="4275359" y="2473276"/>
            <a:ext cx="3713001" cy="3552342"/>
          </a:xfrm>
          <a:prstGeom prst="roundRect">
            <a:avLst>
              <a:gd name="adj" fmla="val 1418"/>
            </a:avLst>
          </a:prstGeom>
          <a:solidFill>
            <a:schemeClr val="bg1"/>
          </a:solidFill>
          <a:ln>
            <a:solidFill>
              <a:srgbClr val="D0D0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CB42227-AC08-4556-9DFF-A48DEBDA424E}"/>
              </a:ext>
            </a:extLst>
          </p:cNvPr>
          <p:cNvSpPr txBox="1"/>
          <p:nvPr/>
        </p:nvSpPr>
        <p:spPr>
          <a:xfrm>
            <a:off x="4359334" y="2752926"/>
            <a:ext cx="344805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just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6" name="Rectangle: Top Corners Rounded 35">
            <a:extLst>
              <a:ext uri="{FF2B5EF4-FFF2-40B4-BE49-F238E27FC236}">
                <a16:creationId xmlns:a16="http://schemas.microsoft.com/office/drawing/2014/main" id="{12B28C67-1F00-4773-B1A5-B427B35D8FBD}"/>
              </a:ext>
            </a:extLst>
          </p:cNvPr>
          <p:cNvSpPr/>
          <p:nvPr/>
        </p:nvSpPr>
        <p:spPr>
          <a:xfrm>
            <a:off x="4275358" y="2268007"/>
            <a:ext cx="3713001" cy="365760"/>
          </a:xfrm>
          <a:prstGeom prst="round2SameRect">
            <a:avLst>
              <a:gd name="adj1" fmla="val 29082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D97A7B1-B73A-4A7E-9FD5-F4764C99B98B}"/>
              </a:ext>
            </a:extLst>
          </p:cNvPr>
          <p:cNvSpPr txBox="1"/>
          <p:nvPr/>
        </p:nvSpPr>
        <p:spPr>
          <a:xfrm>
            <a:off x="4359334" y="2750683"/>
            <a:ext cx="3384629" cy="25006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228600" indent="-228600">
              <a:spcBef>
                <a:spcPts val="800"/>
              </a:spcBef>
              <a:buAutoNum type="arabicPeriod"/>
              <a:defRPr sz="1000" b="1">
                <a:solidFill>
                  <a:schemeClr val="accent2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Waiting till the last minute to close your </a:t>
            </a:r>
            <a:r>
              <a:rPr lang="en-US" sz="1050" b="0">
                <a:solidFill>
                  <a:srgbClr val="000048"/>
                </a:solidFill>
                <a:latin typeface="Arial" panose="020B0604020202020204"/>
              </a:rPr>
              <a:t>self-review</a:t>
            </a: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, ensure you invest time. Missing </a:t>
            </a:r>
            <a:r>
              <a:rPr lang="en-US" sz="1050" b="0">
                <a:solidFill>
                  <a:srgbClr val="000048"/>
                </a:solidFill>
                <a:latin typeface="Arial" panose="020B0604020202020204"/>
              </a:rPr>
              <a:t>self-review</a:t>
            </a: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can impact your feedback/ rating </a:t>
            </a:r>
            <a:r>
              <a:rPr lang="en-US" sz="1050" b="0">
                <a:solidFill>
                  <a:srgbClr val="000048"/>
                </a:solidFill>
                <a:latin typeface="Arial" panose="020B0604020202020204"/>
              </a:rPr>
              <a:t>outcome</a:t>
            </a:r>
            <a:endParaRPr lang="en-US" sz="105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1050" b="0">
                <a:solidFill>
                  <a:srgbClr val="000048"/>
                </a:solidFill>
                <a:latin typeface="Arial" panose="020B0604020202020204"/>
              </a:rPr>
              <a:t>Waiting for your manager to initiate feedback conversation. Be proactive and set time to discuss your achievements</a:t>
            </a:r>
            <a:endParaRPr lang="en-US" sz="105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cs typeface="Arial"/>
            </a:endParaRPr>
          </a:p>
          <a:p>
            <a:pPr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Focusing only on documenting activities and tasks on </a:t>
            </a:r>
            <a:r>
              <a:rPr kumimoji="0" lang="en-US" sz="1050" b="0" i="0" u="none" strike="noStrike" kern="1200" cap="none" spc="0" normalizeH="0" baseline="0" noProof="0" err="1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GoPerform</a:t>
            </a: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without supporting evidence or data on your outcomes and impact you have created</a:t>
            </a:r>
            <a:endParaRPr lang="en-US" sz="105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Forgetting to get feedback documented from stakeholders you have worked with (including business manager)</a:t>
            </a:r>
            <a:endParaRPr lang="en-US" sz="105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cs typeface="Arial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3ECD6DE-D5CC-434C-8C12-F25487F573B8}"/>
              </a:ext>
            </a:extLst>
          </p:cNvPr>
          <p:cNvSpPr txBox="1"/>
          <p:nvPr/>
        </p:nvSpPr>
        <p:spPr>
          <a:xfrm>
            <a:off x="8197517" y="2750683"/>
            <a:ext cx="3621259" cy="181588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68630" indent="-285750" fontAlgn="ctr">
              <a:buFont typeface="Arial" panose="020B0604020202020204" pitchFamily="34" charset="0"/>
              <a:buChar char="•"/>
              <a:defRPr/>
            </a:pPr>
            <a:r>
              <a:rPr lang="en-US" sz="1400">
                <a:solidFill>
                  <a:schemeClr val="tx2"/>
                </a:solidFill>
                <a:latin typeface="Arial" panose="020B0604020202020204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Self-review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kit</a:t>
            </a:r>
            <a:endParaRPr lang="en-US" sz="1400">
              <a:solidFill>
                <a:schemeClr val="tx2"/>
              </a:solidFill>
              <a:latin typeface="Arial" panose="020B0604020202020204"/>
              <a:cs typeface="Arial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182880" lvl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1400">
              <a:solidFill>
                <a:schemeClr val="tx2"/>
              </a:solidFill>
              <a:latin typeface="Arial" panose="020B0604020202020204"/>
              <a:cs typeface="Arial"/>
            </a:endParaRPr>
          </a:p>
          <a:p>
            <a:pPr marL="468630" lvl="0" indent="-28575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ea typeface="+mn-ea"/>
                <a:cs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Feedback Flipbook</a:t>
            </a:r>
            <a:endParaRPr lang="en-US" sz="1400">
              <a:solidFill>
                <a:schemeClr val="tx2"/>
              </a:solidFill>
              <a:cs typeface="Arial"/>
            </a:endParaRPr>
          </a:p>
          <a:p>
            <a:pPr marL="468630" indent="-285750">
              <a:buFont typeface="Arial" panose="020B0604020202020204" pitchFamily="34" charset="0"/>
              <a:buChar char="•"/>
              <a:defRPr/>
            </a:pPr>
            <a:endParaRPr lang="en-US" sz="1400">
              <a:ea typeface="+mn-lt"/>
              <a:cs typeface="+mn-lt"/>
            </a:endParaRPr>
          </a:p>
          <a:p>
            <a:pPr marL="468630" indent="-285750">
              <a:buFont typeface="Arial" panose="020B0604020202020204" pitchFamily="34" charset="0"/>
              <a:buChar char="•"/>
              <a:defRPr/>
            </a:pPr>
            <a:r>
              <a:rPr lang="en-US" sz="1400">
                <a:ea typeface="+mn-lt"/>
                <a:cs typeface="+mn-lt"/>
                <a:hlinkClick r:id="rId5"/>
              </a:rPr>
              <a:t>Feedback e-learning </a:t>
            </a:r>
            <a:r>
              <a:rPr lang="en-US" sz="1400">
                <a:ea typeface="+mn-lt"/>
                <a:cs typeface="+mn-lt"/>
              </a:rPr>
              <a:t>course</a:t>
            </a:r>
          </a:p>
          <a:p>
            <a:pPr marL="468630" indent="-285750">
              <a:buFont typeface="Arial" panose="020B0604020202020204" pitchFamily="34" charset="0"/>
              <a:buChar char="•"/>
              <a:defRPr/>
            </a:pPr>
            <a:endParaRPr lang="en-US" sz="1400">
              <a:ea typeface="+mn-lt"/>
              <a:cs typeface="+mn-lt"/>
            </a:endParaRPr>
          </a:p>
          <a:p>
            <a:pPr marL="468630" indent="-285750">
              <a:buFont typeface="Arial" panose="020B0604020202020204" pitchFamily="34" charset="0"/>
              <a:buChar char="•"/>
              <a:defRPr/>
            </a:pPr>
            <a:r>
              <a:rPr lang="en-US" sz="1400">
                <a:ea typeface="+mn-lt"/>
                <a:cs typeface="+mn-lt"/>
              </a:rPr>
              <a:t>Log in to: </a:t>
            </a:r>
            <a:r>
              <a:rPr lang="en-US" sz="1400" b="1">
                <a:ea typeface="+mn-lt"/>
                <a:cs typeface="+mn-lt"/>
                <a:hlinkClick r:id="rId6"/>
              </a:rPr>
              <a:t>GoPerform</a:t>
            </a:r>
            <a:r>
              <a:rPr lang="en-US" sz="1400" b="1">
                <a:ea typeface="+mn-lt"/>
                <a:cs typeface="+mn-lt"/>
              </a:rPr>
              <a:t> </a:t>
            </a:r>
            <a:r>
              <a:rPr lang="en-US" sz="1400">
                <a:ea typeface="+mn-lt"/>
                <a:cs typeface="+mn-lt"/>
              </a:rPr>
              <a:t>to complete your self-review</a:t>
            </a:r>
            <a:endParaRPr lang="en-US" sz="1400">
              <a:cs typeface="Arial" panose="020B0604020202020204"/>
            </a:endParaRPr>
          </a:p>
        </p:txBody>
      </p:sp>
      <p:pic>
        <p:nvPicPr>
          <p:cNvPr id="53" name="Graphic 52">
            <a:extLst>
              <a:ext uri="{FF2B5EF4-FFF2-40B4-BE49-F238E27FC236}">
                <a16:creationId xmlns:a16="http://schemas.microsoft.com/office/drawing/2014/main" id="{E41E6DBF-5BE9-48AA-8C1B-3597B23883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9890" y="2334164"/>
            <a:ext cx="218098" cy="254446"/>
          </a:xfrm>
          <a:prstGeom prst="rect">
            <a:avLst/>
          </a:pr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9573B035-DACB-4FED-B81F-E15C55DA0A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357851" y="2309153"/>
            <a:ext cx="301108" cy="27309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613ED4B-7E48-4721-B044-8F0718BD6FE8}"/>
              </a:ext>
            </a:extLst>
          </p:cNvPr>
          <p:cNvSpPr txBox="1"/>
          <p:nvPr/>
        </p:nvSpPr>
        <p:spPr>
          <a:xfrm>
            <a:off x="4801053" y="2293522"/>
            <a:ext cx="31434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Top 3 actions to avoid</a:t>
            </a:r>
          </a:p>
        </p:txBody>
      </p:sp>
      <p:pic>
        <p:nvPicPr>
          <p:cNvPr id="27" name="Graphic 26" descr="No Touch outline">
            <a:extLst>
              <a:ext uri="{FF2B5EF4-FFF2-40B4-BE49-F238E27FC236}">
                <a16:creationId xmlns:a16="http://schemas.microsoft.com/office/drawing/2014/main" id="{87A5411D-6676-4D25-BB85-B2A83630076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445663" y="2272231"/>
            <a:ext cx="355389" cy="35538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9FE1358-E0C4-4A85-8F54-49EC9C08050F}"/>
              </a:ext>
            </a:extLst>
          </p:cNvPr>
          <p:cNvSpPr txBox="1"/>
          <p:nvPr/>
        </p:nvSpPr>
        <p:spPr>
          <a:xfrm>
            <a:off x="246804" y="159674"/>
            <a:ext cx="1121359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How to close self-review during </a:t>
            </a:r>
            <a:r>
              <a:rPr lang="en-US" sz="2400" b="1">
                <a:solidFill>
                  <a:srgbClr val="000048"/>
                </a:solidFill>
                <a:latin typeface="Arial" panose="020B0604020202020204"/>
              </a:rPr>
              <a:t>MYR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?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87F25A8-9F9D-4E6B-9073-5849C79D5E8E}"/>
              </a:ext>
            </a:extLst>
          </p:cNvPr>
          <p:cNvSpPr txBox="1"/>
          <p:nvPr/>
        </p:nvSpPr>
        <p:spPr>
          <a:xfrm>
            <a:off x="373223" y="765286"/>
            <a:ext cx="11448406" cy="126957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2E308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Why are self-reviews important?</a:t>
            </a:r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Enable you to demonstrate accountability for your contributions</a:t>
            </a:r>
            <a:r>
              <a:rPr lang="en-US" sz="1200">
                <a:solidFill>
                  <a:srgbClr val="000048"/>
                </a:solidFill>
                <a:latin typeface="Arial" panose="020B0604020202020204"/>
              </a:rPr>
              <a:t> in the first half of the year </a:t>
            </a:r>
          </a:p>
          <a:p>
            <a:pPr marL="228600" indent="-228600">
              <a:buAutoNum type="arabicPeriod"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Provide you an opportunity to analyze &amp; reflect on your performance</a:t>
            </a:r>
            <a:endParaRPr lang="en-US" sz="12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Help motivate you for a job well done as well as reflect on any gaps in your contributions/ impact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Facilitate in building a relationship with your manager &amp; other stakeholders through engaging and ongoing conversations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48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Help align your manager’s and your perceptions of your performance contributions/ impact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48"/>
              </a:solidFill>
              <a:effectLst/>
              <a:uLnTx/>
              <a:uFillTx/>
              <a:latin typeface="Arial" panose="020B0604020202020204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0867562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ognizant Colors 2022">
      <a:dk1>
        <a:srgbClr val="000048"/>
      </a:dk1>
      <a:lt1>
        <a:srgbClr val="FFFFFF"/>
      </a:lt1>
      <a:dk2>
        <a:srgbClr val="000048"/>
      </a:dk2>
      <a:lt2>
        <a:srgbClr val="FFFFFF"/>
      </a:lt2>
      <a:accent1>
        <a:srgbClr val="2E308E"/>
      </a:accent1>
      <a:accent2>
        <a:srgbClr val="7373D8"/>
      </a:accent2>
      <a:accent3>
        <a:srgbClr val="2F78C4"/>
      </a:accent3>
      <a:accent4>
        <a:srgbClr val="92BBE6"/>
      </a:accent4>
      <a:accent5>
        <a:srgbClr val="06C7CC"/>
      </a:accent5>
      <a:accent6>
        <a:srgbClr val="26EFE9"/>
      </a:accent6>
      <a:hlink>
        <a:srgbClr val="535659"/>
      </a:hlink>
      <a:folHlink>
        <a:srgbClr val="97999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1600" dirty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729107_CorporateTemplate_ppt_040722" id="{ACFDD6FF-EEF7-CE48-B949-69B7C8239D36}" vid="{88D380A5-D7AF-9C48-AB6E-D558B72994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822877b-80cb-40b2-8e63-22ef750ca0ea" xsi:nil="true"/>
    <lcf76f155ced4ddcb4097134ff3c332f xmlns="ec586893-cf07-464e-bbbe-86c582a0618a">
      <Terms xmlns="http://schemas.microsoft.com/office/infopath/2007/PartnerControls"/>
    </lcf76f155ced4ddcb4097134ff3c332f>
    <SharedWithUsers xmlns="5822877b-80cb-40b2-8e63-22ef750ca0ea">
      <UserInfo>
        <DisplayName>Cherla, Sravya (Cognizant)</DisplayName>
        <AccountId>33</AccountId>
        <AccountType/>
      </UserInfo>
      <UserInfo>
        <DisplayName>Rohan, Susie (Cognizant)</DisplayName>
        <AccountId>34</AccountId>
        <AccountType/>
      </UserInfo>
      <UserInfo>
        <DisplayName>B, Swarnalatha (Cognizant)</DisplayName>
        <AccountId>341</AccountId>
        <AccountType/>
      </UserInfo>
    </SharedWithUsers>
    <PermissionSet xmlns="ec586893-cf07-464e-bbbe-86c582a0618a">1</PermissionSet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E27884DADF1D4A9881182222328600" ma:contentTypeVersion="15" ma:contentTypeDescription="Create a new document." ma:contentTypeScope="" ma:versionID="e790f8ede1b3f2877f7d46db3680ba88">
  <xsd:schema xmlns:xsd="http://www.w3.org/2001/XMLSchema" xmlns:xs="http://www.w3.org/2001/XMLSchema" xmlns:p="http://schemas.microsoft.com/office/2006/metadata/properties" xmlns:ns2="5822877b-80cb-40b2-8e63-22ef750ca0ea" xmlns:ns3="ec586893-cf07-464e-bbbe-86c582a0618a" targetNamespace="http://schemas.microsoft.com/office/2006/metadata/properties" ma:root="true" ma:fieldsID="1fc6e4273e787bbe4ea34a0a06f23219" ns2:_="" ns3:_="">
    <xsd:import namespace="5822877b-80cb-40b2-8e63-22ef750ca0ea"/>
    <xsd:import namespace="ec586893-cf07-464e-bbbe-86c582a0618a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  <xsd:element ref="ns3:PermissionSe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22877b-80cb-40b2-8e63-22ef750ca0e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bb8729e9-5658-45c3-b52f-895ef4bb2cad}" ma:internalName="TaxCatchAll" ma:showField="CatchAllData" ma:web="5822877b-80cb-40b2-8e63-22ef750ca0e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586893-cf07-464e-bbbe-86c582a061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63b7d1d5-7262-4eb7-85df-493a730aa64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PermissionSet" ma:index="21" nillable="true" ma:displayName="PermissionSet" ma:hidden="true" ma:internalName="PermissionSet" ma:readOnly="false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508BD83-4395-4723-9EF1-3DDEB3DDE83F}">
  <ds:schemaRefs>
    <ds:schemaRef ds:uri="00f85c14-236f-4c99-aeae-fc1b5e26d8ec"/>
    <ds:schemaRef ds:uri="5822877b-80cb-40b2-8e63-22ef750ca0ea"/>
    <ds:schemaRef ds:uri="b9a06871-4966-46c6-b3a3-511fcb13d9fc"/>
    <ds:schemaRef ds:uri="ec586893-cf07-464e-bbbe-86c582a0618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74C6445-2AD3-4C67-9F38-ADABA5B6445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DAA9512-E418-46A5-B153-4AB42E6360DC}">
  <ds:schemaRefs>
    <ds:schemaRef ds:uri="5822877b-80cb-40b2-8e63-22ef750ca0ea"/>
    <ds:schemaRef ds:uri="ec586893-cf07-464e-bbbe-86c582a0618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1_Office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Deo, Shivani (Cognizant)</dc:creator>
  <cp:revision>2</cp:revision>
  <dcterms:created xsi:type="dcterms:W3CDTF">2022-10-26T06:33:09Z</dcterms:created>
  <dcterms:modified xsi:type="dcterms:W3CDTF">2023-06-18T23:11:36Z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0x01010034E27884DADF1D4A9881182222328600</vt:lpwstr>
  </property>
  <property fmtid="{D5CDD505-2E9C-101B-9397-08002B2CF9AE}" pid="3" name="MediaServiceImageTags">
    <vt:lpwstr/>
  </property>
</Properties>
</file>

<file path=docProps/thumbnail.jpeg>
</file>